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090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1200" y="-48"/>
      </p:cViewPr>
      <p:guideLst>
        <p:guide orient="horz" pos="2160"/>
        <p:guide pos="28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17B808-33C1-46D9-B187-D9309549D6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8635" y="1122363"/>
            <a:ext cx="683180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85D8AC0-932D-4FAA-8624-F4FC2BD81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8635" y="3602038"/>
            <a:ext cx="683180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1D2FA8-0B7D-4A25-9268-BE9AA8FCD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81794FF-AC11-4A9B-9A83-1AB4FF528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F4EFC8-B6B7-4889-B4E5-A6ABBA5A4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886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40E496-4555-41AF-B0DF-0201BF455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9201F30-2153-4417-A10E-7741CF39FE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E1A4AC-A4BA-438E-A2EB-0600514B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53641FD-105A-41F9-9008-FCD3CE390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112AA48-6D0F-4922-A70A-F24CA5284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9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9056A42-8ACA-490D-B8BF-73C8C714F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18682" y="365125"/>
            <a:ext cx="1964144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53C144A-DB86-4B19-BB46-A0772757F6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6249" y="365125"/>
            <a:ext cx="5778569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6DED38B-A594-453D-B0FA-AAEA89E8D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69F4948-85EA-4420-8A9F-A49084F82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9D043F-22AB-4168-837C-18CC124E7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543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06D00FE-6F78-440A-AE16-F0BFAD6A3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DD1FCD6-9A06-4C67-B935-EDD919D3BD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F3BDB59-93C5-4E11-9657-E20B099BF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215E8D3-70AE-4A5C-A965-5747348B3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5ACF4DA-4D8D-42A5-9393-B8F534E5E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568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1E913F-5C71-4A1F-9B37-BEAA96F9E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505" y="1709739"/>
            <a:ext cx="785657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AD9715A-4A04-47DA-A1E3-30A1D1ED4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1505" y="4589464"/>
            <a:ext cx="785657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D74F88-A5AC-4B35-88E9-DE2908015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E36A6A-63D1-416B-B3BD-A3C949CCB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92CC163-4C29-4414-9C3A-C3F05FFD6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640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88A065-71BA-4F9F-B2A1-0C5AB8396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1C78755-2BEB-4C71-942A-F5E81B64CA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6249" y="1825625"/>
            <a:ext cx="3871357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8861D33-F4DA-45AA-B10F-304849D0EA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11469" y="1825625"/>
            <a:ext cx="3871357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2FAE326-F5DB-4604-85BF-7226D5B65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B69CC4C-A545-4018-80D6-A2E167303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ADB0600-DA74-49AD-8E24-DD31F82A0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355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F4E334-DD49-40EF-932F-D0DD5D4F4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435" y="365126"/>
            <a:ext cx="7856577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32C4C1-C7CB-4FCB-9D3F-C37455A1D7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7436" y="1681163"/>
            <a:ext cx="385356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D64DDC7-03AE-44B4-9778-B4BB499F55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436" y="2505075"/>
            <a:ext cx="3853565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3B55654-14F2-45BA-AA30-71E6DEDCEF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11469" y="1681163"/>
            <a:ext cx="387254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0D38F3D-365A-4CBB-8EBB-63F426B364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11469" y="2505075"/>
            <a:ext cx="3872543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DAB14B0-E6E3-46B6-A4F9-B58CB910B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33D962E-5B09-4B46-938A-A1CE4F7BE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C8FD89E-F7BC-4C9F-B5DD-487AC27F8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019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CD1AB3-1EA0-41AA-B0B5-A1DA04959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21579D4-1FEC-468B-9E69-87B506AA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51C2365-9DC7-43F3-BA9D-7FD5CD899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A3FE14B-AD54-45C1-9547-ABB4B42D1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85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0AE2977-AB04-4BAB-9E70-87AD468A7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E2F268-6CAF-456F-BFBD-17CFD601B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9562EE1-A5B7-4D7B-ACA8-16F8E4890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307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27123B-D260-4464-97C4-A3B53D2D0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435" y="457200"/>
            <a:ext cx="293791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3E5548D-A355-4E72-B165-7F52841F4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2543" y="987426"/>
            <a:ext cx="4611469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862C0CD-ACED-4003-8272-C7CD53869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7435" y="2057400"/>
            <a:ext cx="293791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EFA8B7F-11DC-4697-97E9-BE27A319A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F5585F0-6569-4429-B7DF-E9E278F0D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B48C547-23FE-4297-9CFC-5FC9BB34C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202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A3E871-8E72-473B-A28C-4F26566EF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435" y="457200"/>
            <a:ext cx="293791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4F6448F-B8D2-45D9-A4B4-818AC095F4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72543" y="987426"/>
            <a:ext cx="4611469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D365AFC-1914-4C4D-A574-5926DEAFB6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7435" y="2057400"/>
            <a:ext cx="293791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1717101-AF6D-4B8D-9247-F4F24A420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5EE26EC-AA6B-4064-8546-C78CBA65F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D0AAFCE-BFCE-4D5D-9949-080543A82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607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0A2F28B-F7E7-4F06-9FCA-0C0BD61E6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249" y="365126"/>
            <a:ext cx="785657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51410DC-AB0D-41E2-A083-1297E95225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6249" y="1825625"/>
            <a:ext cx="785657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E6466D5-6B96-490A-8C33-CD4E8C22C3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6249" y="6356351"/>
            <a:ext cx="20495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97697-BDEB-4E13-81FF-16F5773BF1A4}" type="datetimeFigureOut">
              <a:rPr lang="zh-CN" altLang="en-US" smtClean="0"/>
              <a:t>2019/6/5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1797491-D0E5-411B-9D07-9EDC845614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17381" y="6356351"/>
            <a:ext cx="30743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FBDE23-7D86-42A8-AD4E-6A48176828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33284" y="6356351"/>
            <a:ext cx="20495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516F6-1F1D-4CD4-8051-EB11753F50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08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5EB88AF-7DD7-43D1-BD0E-9B08C5EF3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441556" cy="7022592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A1366DC-90DA-4337-94E7-8EBE2CF183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12757" y="1459716"/>
            <a:ext cx="9235099" cy="2387600"/>
          </a:xfrm>
        </p:spPr>
        <p:txBody>
          <a:bodyPr anchor="ctr">
            <a:normAutofit/>
          </a:bodyPr>
          <a:lstStyle/>
          <a:p>
            <a:r>
              <a:rPr lang="zh-CN" altLang="en-US" sz="88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创新论坛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31B8A14-7E40-4944-A5C0-0AAC0E45B9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zh-CN" altLang="en-US" sz="48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第***讲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ADF272A-6793-439C-9ECE-A37D29905A7D}"/>
              </a:ext>
            </a:extLst>
          </p:cNvPr>
          <p:cNvSpPr/>
          <p:nvPr/>
        </p:nvSpPr>
        <p:spPr>
          <a:xfrm>
            <a:off x="3422537" y="735500"/>
            <a:ext cx="54720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“弘扬爱国奋斗精神，建功立业新时代”系列活动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7188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16</Words>
  <Application>Microsoft Office PowerPoint</Application>
  <PresentationFormat>自定义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创新论坛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“杨钟健学术讲座”系列报告</dc:title>
  <dc:creator>lenovo</dc:creator>
  <cp:lastModifiedBy>陈凯</cp:lastModifiedBy>
  <cp:revision>9</cp:revision>
  <dcterms:created xsi:type="dcterms:W3CDTF">2018-04-27T01:12:38Z</dcterms:created>
  <dcterms:modified xsi:type="dcterms:W3CDTF">2019-06-05T09:00:03Z</dcterms:modified>
</cp:coreProperties>
</file>